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FCAE-8579-4947-9302-60BBD93784E0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764D-2A23-43E2-B27C-619B85A88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7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FCAE-8579-4947-9302-60BBD93784E0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764D-2A23-43E2-B27C-619B85A88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83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FCAE-8579-4947-9302-60BBD93784E0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764D-2A23-43E2-B27C-619B85A88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56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FCAE-8579-4947-9302-60BBD93784E0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764D-2A23-43E2-B27C-619B85A88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65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FCAE-8579-4947-9302-60BBD93784E0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764D-2A23-43E2-B27C-619B85A88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9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FCAE-8579-4947-9302-60BBD93784E0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764D-2A23-43E2-B27C-619B85A88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2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FCAE-8579-4947-9302-60BBD93784E0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764D-2A23-43E2-B27C-619B85A88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1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FCAE-8579-4947-9302-60BBD93784E0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764D-2A23-43E2-B27C-619B85A88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9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FCAE-8579-4947-9302-60BBD93784E0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764D-2A23-43E2-B27C-619B85A88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71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FCAE-8579-4947-9302-60BBD93784E0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764D-2A23-43E2-B27C-619B85A88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91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FCAE-8579-4947-9302-60BBD93784E0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764D-2A23-43E2-B27C-619B85A88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8FCAE-8579-4947-9302-60BBD93784E0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5764D-2A23-43E2-B27C-619B85A88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6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3124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3492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4217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7706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5488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2122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0098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6037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8320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9592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163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4212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0909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6226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3618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97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2953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8281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0200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6391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4781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8876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5408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6295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2613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Basem</dc:creator>
  <cp:lastModifiedBy>Basem</cp:lastModifiedBy>
  <cp:revision>1</cp:revision>
  <dcterms:created xsi:type="dcterms:W3CDTF">2014-12-01T19:14:36Z</dcterms:created>
  <dcterms:modified xsi:type="dcterms:W3CDTF">2014-12-01T19:15:06Z</dcterms:modified>
</cp:coreProperties>
</file>